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900E5-3D6C-49FC-A19D-7F51825D8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3AEA2D-9594-4724-B4AD-1EB8C4F6E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07DDDC-E05F-44D2-A411-1534E36B9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493A3A-39F3-4294-BA33-65B291ED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CC4F84-45DE-4A30-880C-50B43051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92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DCF40-BCEF-4DC2-95DB-466E1F66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87104EF-2F4C-4AEC-B5F2-244D48A8C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D65042-8083-45FF-8E55-7F0DEA6E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BF796C-A4C2-45A4-8538-0BD3FEDC2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B893D0-E6DE-49E7-B1B3-02BBA06A7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82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D3E38F5-7301-440B-8FDF-1BB602730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0AB31EC-DAF7-49E5-8243-E9E03959B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A8FF3C-BD75-4120-95B1-451465CB5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724BA6-9FD5-4E06-BC3F-819BC871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50B5B5-B749-407E-BBD6-AF94D682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31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E3B4F-A1B4-4CB8-9A0E-1A6CCCCF3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06583-5A42-468C-9783-D94D5CBFF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5B1068-2F8D-45C1-9D62-81AEC3B8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27480D-6648-43F7-8CD0-D7843E7B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6AE6F3-A334-4BC3-B405-2E82626E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56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A3386-D639-436C-9DF1-76AD2A317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37585F-1FC4-4923-9963-9964E69C0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0752DA-3D71-41B1-86F4-1C15B318B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BCA2B3-A732-487D-9E98-2B9EBC47D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8FAE90-2D35-49FC-817C-C4029D85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80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9156B-3943-4FCD-A747-5784804AA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8C6571-6184-4FCD-A427-3F98414407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A7F6037-CAD0-440E-9B34-674B7CF5A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425787-32A8-4AF5-A29F-27BE83E6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C4DB9F-274E-4604-A1A3-FFF60AF4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8DF6E5D-85D6-4A18-B462-683C0303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7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48EAE-8A46-4B78-8159-51B71855D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7A698E-A7C5-4334-B21F-393C10F2A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97ACF98-F33A-4497-87AE-77EBE33B5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4898FED-4D5F-4433-A15D-43483B914B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B30981B-FA54-41D2-8B6E-D174EF48D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9A5D3D6-6106-4F0F-99B1-A3DEC6C11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1F89F4-FE5F-4BC8-B053-D1600534A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2E53427-5070-479C-8370-C2DDBC3FC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8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F8CD23-87C9-4F58-8BD8-208B6BF2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E339EC7-6369-47B3-8717-D884927A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DBDD785-F649-4BBC-83A3-19EB00AD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7EF35E-C342-492B-B64D-BFCC60A8B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93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ED44700-5B06-4019-B8A0-7202F0974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48358B4-5ADE-4028-84E5-68C19519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6F9BFE6-05A3-45CF-91A5-B75D9C34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76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0B1021-93CD-4C22-A89A-62111B8E2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1711BF-6DF5-4CF7-963E-CE9BBD4FC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9CB778B-A21D-426A-AC76-C9951738E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81AC03-31FD-4DD0-95DF-2FD1F9C24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B050A86-E193-4519-944A-F0C0BB51C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4E53D5-CF32-460E-8753-5CDAD07A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33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DEA28-30E7-425C-ACCE-B1886190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85DC50C-C1C5-4E06-92F8-4B79BC178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48148-FF2A-4149-BDF1-0BF8D452F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08886C9-0404-4F83-B335-EC326EFC9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1169CC-4F3D-431B-AFB6-33C838C71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559D95-563A-4208-8059-159E4B2C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866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E8DA85C-89AF-45AA-919B-EAA7C3397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952846-D35E-4A1B-84C0-CCBE28405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7DDD08A-F83D-4416-99ED-A5992F8A1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0C9D4-B1E2-4156-892A-A3B38616461E}" type="datetimeFigureOut">
              <a:rPr lang="nl-NL" smtClean="0"/>
              <a:t>6-2-2019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401811-E2C0-4F5C-A578-127A17712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ABD10D-870C-4298-866C-6425C945E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36CDC-122C-4AD6-BBE3-0148D0468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52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E5F2117-2149-4FAD-8848-524CE640F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nl-NL" dirty="0"/>
              <a:t>Innovatie 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EDFBD8-99FF-4D53-A7D8-C6842ADBA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nl-NL" dirty="0"/>
              <a:t>Gemaakt door: Miranda Tijman </a:t>
            </a:r>
            <a:endParaRPr lang="nl-NL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82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BB94A8-F8E8-481A-82F9-09D41E46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 Wat heb ik bedacht?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ijdelijke aanduiding voor inhoud 3" descr="Afbeelding met object&#10;&#10;Automatisch gegenereerde beschrijving">
            <a:extLst>
              <a:ext uri="{FF2B5EF4-FFF2-40B4-BE49-F238E27FC236}">
                <a16:creationId xmlns:a16="http://schemas.microsoft.com/office/drawing/2014/main" id="{D54AF604-5E53-496E-86EE-F2D75ACC78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567" y="2604724"/>
            <a:ext cx="5455917" cy="364182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 descr="Afbeelding met badkamer, muur&#10;&#10;Automatisch gegenereerde beschrijving">
            <a:extLst>
              <a:ext uri="{FF2B5EF4-FFF2-40B4-BE49-F238E27FC236}">
                <a16:creationId xmlns:a16="http://schemas.microsoft.com/office/drawing/2014/main" id="{CB25A005-8E1F-487F-941F-52B6DFFD3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073" y="2604724"/>
            <a:ext cx="5455917" cy="364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0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5849CA2-BD14-45C5-8911-14AAF5D7A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Waarom heb ik hiervoor gekozen?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6C0827-ADCE-4E9C-8724-E3E9C8609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nl-NL" sz="2400" dirty="0"/>
              <a:t>Eerder een koffer of rijkarretje</a:t>
            </a:r>
          </a:p>
          <a:p>
            <a:r>
              <a:rPr lang="nl-NL" sz="2400" dirty="0"/>
              <a:t>Scharen op tafel</a:t>
            </a:r>
          </a:p>
          <a:p>
            <a:r>
              <a:rPr lang="nl-NL" sz="2400" dirty="0"/>
              <a:t>Scharen vallen</a:t>
            </a:r>
          </a:p>
          <a:p>
            <a:r>
              <a:rPr lang="nl-NL" sz="2400" dirty="0"/>
              <a:t>Honden trappen erin</a:t>
            </a:r>
          </a:p>
          <a:p>
            <a:r>
              <a:rPr lang="nl-NL" sz="2400" dirty="0"/>
              <a:t>Scharen worden niet bot</a:t>
            </a:r>
          </a:p>
          <a:p>
            <a:r>
              <a:rPr lang="nl-NL" sz="2400" dirty="0"/>
              <a:t>Ziet er netjes uit </a:t>
            </a:r>
          </a:p>
        </p:txBody>
      </p:sp>
    </p:spTree>
    <p:extLst>
      <p:ext uri="{BB962C8B-B14F-4D97-AF65-F5344CB8AC3E}">
        <p14:creationId xmlns:p14="http://schemas.microsoft.com/office/powerpoint/2010/main" val="297926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54A369-B671-4626-BCF4-4DBEED135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nl-NL" sz="3200" dirty="0">
                <a:solidFill>
                  <a:srgbClr val="262626"/>
                </a:solidFill>
              </a:rPr>
              <a:t>Realistisch / School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C1D6BD-8FA2-4AF6-BCFB-BCE13097B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nl-NL" sz="2400" dirty="0"/>
              <a:t>Realistisch? Ja </a:t>
            </a:r>
          </a:p>
          <a:p>
            <a:r>
              <a:rPr lang="nl-NL" sz="2400" dirty="0"/>
              <a:t>18 euro </a:t>
            </a:r>
          </a:p>
          <a:p>
            <a:endParaRPr lang="nl-NL" sz="2400" dirty="0"/>
          </a:p>
          <a:p>
            <a:r>
              <a:rPr lang="nl-NL" sz="2400" dirty="0"/>
              <a:t>Op school </a:t>
            </a:r>
          </a:p>
          <a:p>
            <a:r>
              <a:rPr lang="nl-NL" sz="2400" dirty="0"/>
              <a:t>Trimtafel </a:t>
            </a:r>
          </a:p>
          <a:p>
            <a:r>
              <a:rPr lang="nl-NL" sz="2400" dirty="0"/>
              <a:t>Losse onderdelen </a:t>
            </a:r>
          </a:p>
        </p:txBody>
      </p:sp>
    </p:spTree>
    <p:extLst>
      <p:ext uri="{BB962C8B-B14F-4D97-AF65-F5344CB8AC3E}">
        <p14:creationId xmlns:p14="http://schemas.microsoft.com/office/powerpoint/2010/main" val="3927187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</Words>
  <Application>Microsoft Office PowerPoint</Application>
  <PresentationFormat>Breedbeeld</PresentationFormat>
  <Paragraphs>17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Innovatie </vt:lpstr>
      <vt:lpstr> Wat heb ik bedacht?</vt:lpstr>
      <vt:lpstr>Waarom heb ik hiervoor gekozen? </vt:lpstr>
      <vt:lpstr>Realistisch / School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Innovatie</dc:title>
  <dc:creator>Miranda Tijman</dc:creator>
  <cp:lastModifiedBy>Miranda Tijman</cp:lastModifiedBy>
  <cp:revision>2</cp:revision>
  <dcterms:created xsi:type="dcterms:W3CDTF">2019-02-06T12:23:18Z</dcterms:created>
  <dcterms:modified xsi:type="dcterms:W3CDTF">2019-02-06T12:24:49Z</dcterms:modified>
</cp:coreProperties>
</file>